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F7D80C-46C0-4429-8DE9-5B5B00234853}" v="2" dt="2026-01-14T10:33:29.6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Munger" userId="f243426b-0c10-47cd-abe6-8a1ae2841855" providerId="ADAL" clId="{78F7D80C-46C0-4429-8DE9-5B5B00234853}"/>
    <pc:docChg chg="custSel addSld delSld modSld">
      <pc:chgData name="Clara Munger" userId="f243426b-0c10-47cd-abe6-8a1ae2841855" providerId="ADAL" clId="{78F7D80C-46C0-4429-8DE9-5B5B00234853}" dt="2026-01-14T10:33:48.950" v="17" actId="47"/>
      <pc:docMkLst>
        <pc:docMk/>
      </pc:docMkLst>
      <pc:sldChg chg="addSp delSp modSp del mod">
        <pc:chgData name="Clara Munger" userId="f243426b-0c10-47cd-abe6-8a1ae2841855" providerId="ADAL" clId="{78F7D80C-46C0-4429-8DE9-5B5B00234853}" dt="2026-01-14T10:33:48.950" v="17" actId="47"/>
        <pc:sldMkLst>
          <pc:docMk/>
          <pc:sldMk cId="3056581350" sldId="256"/>
        </pc:sldMkLst>
        <pc:picChg chg="del">
          <ac:chgData name="Clara Munger" userId="f243426b-0c10-47cd-abe6-8a1ae2841855" providerId="ADAL" clId="{78F7D80C-46C0-4429-8DE9-5B5B00234853}" dt="2026-01-14T10:21:17.458" v="0" actId="478"/>
          <ac:picMkLst>
            <pc:docMk/>
            <pc:sldMk cId="3056581350" sldId="256"/>
            <ac:picMk id="3" creationId="{30913932-4F08-F1C5-E282-D12012DC68C2}"/>
          </ac:picMkLst>
        </pc:picChg>
        <pc:picChg chg="add mod">
          <ac:chgData name="Clara Munger" userId="f243426b-0c10-47cd-abe6-8a1ae2841855" providerId="ADAL" clId="{78F7D80C-46C0-4429-8DE9-5B5B00234853}" dt="2026-01-14T10:22:12.642" v="7" actId="12789"/>
          <ac:picMkLst>
            <pc:docMk/>
            <pc:sldMk cId="3056581350" sldId="256"/>
            <ac:picMk id="4" creationId="{D189333D-F41D-A741-5EAA-6DEEE59A937A}"/>
          </ac:picMkLst>
        </pc:picChg>
      </pc:sldChg>
      <pc:sldChg chg="addSp delSp modSp add mod">
        <pc:chgData name="Clara Munger" userId="f243426b-0c10-47cd-abe6-8a1ae2841855" providerId="ADAL" clId="{78F7D80C-46C0-4429-8DE9-5B5B00234853}" dt="2026-01-14T10:33:41.317" v="16" actId="12789"/>
        <pc:sldMkLst>
          <pc:docMk/>
          <pc:sldMk cId="3220160470" sldId="257"/>
        </pc:sldMkLst>
        <pc:picChg chg="add mod">
          <ac:chgData name="Clara Munger" userId="f243426b-0c10-47cd-abe6-8a1ae2841855" providerId="ADAL" clId="{78F7D80C-46C0-4429-8DE9-5B5B00234853}" dt="2026-01-14T10:33:41.317" v="16" actId="12789"/>
          <ac:picMkLst>
            <pc:docMk/>
            <pc:sldMk cId="3220160470" sldId="257"/>
            <ac:picMk id="3" creationId="{429C6442-5A4C-DF99-E06E-2179E8490DA8}"/>
          </ac:picMkLst>
        </pc:picChg>
        <pc:picChg chg="del">
          <ac:chgData name="Clara Munger" userId="f243426b-0c10-47cd-abe6-8a1ae2841855" providerId="ADAL" clId="{78F7D80C-46C0-4429-8DE9-5B5B00234853}" dt="2026-01-14T10:33:28.007" v="9" actId="478"/>
          <ac:picMkLst>
            <pc:docMk/>
            <pc:sldMk cId="3220160470" sldId="257"/>
            <ac:picMk id="4" creationId="{6729A0AA-0B5E-5603-789E-207BEEEF0BB9}"/>
          </ac:picMkLst>
        </pc:picChg>
      </pc:sldChg>
    </pc:docChg>
  </pc:docChgLst>
  <pc:docChgLst>
    <pc:chgData name="Clara Munger" userId="f243426b-0c10-47cd-abe6-8a1ae2841855" providerId="ADAL" clId="{5C1B5AF7-214A-48F1-A84E-1C50B34F08D9}"/>
    <pc:docChg chg="custSel addSld delSld modSld">
      <pc:chgData name="Clara Munger" userId="f243426b-0c10-47cd-abe6-8a1ae2841855" providerId="ADAL" clId="{5C1B5AF7-214A-48F1-A84E-1C50B34F08D9}" dt="2025-12-18T12:00:46.116" v="8" actId="962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2EC2F-CF6A-7A82-4781-1F5D47809A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489E39-A10D-344D-A262-7BD69D4DA3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34782-0AFA-1D1B-409F-930A81ACC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CFF38-B623-6BB1-0683-308DE34D1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F56D4-108F-F81C-C3EB-5ECFD2233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53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9C35B-AE69-82EE-4A98-B3FA0BAA1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905D0C-927D-E0C4-98C1-F0A3D1BDF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595DB-158B-FCFD-BE92-775172BE0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FDB2C-3215-1422-9E67-AC64DACB5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D5786-E8C5-53FB-8190-AF253E7B5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3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68134A-F3AC-F3CE-263B-BC22C9643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93EC5-B256-2FB4-DC2C-8AE744438B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26645-FFEA-3638-8EDB-9DB543B76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DE6AD-9888-1617-1B91-CC1D216F2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F4625-C47D-7BD8-1EE9-FEE463630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2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BBDC0-4F28-FA55-7EE8-C1754C2E7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F36F6-193B-CB5E-CFBF-A4FB03B91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799D2-5CC4-6BD9-5C3B-665FC8DFD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347B1-47EC-DCF2-C0A7-F3AE148F2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CF0F8-0131-9937-BD54-A0FF3F728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917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88EFF-2A4F-B46F-5D9A-B605D36E4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0A64A-2C7F-2E30-EBBF-1DA79BB1B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B6DF0-DD50-CD41-7012-A4603DD7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2DCD1-FB8B-4F55-8019-F86D4A8C5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FBF4F-FA77-35D5-8108-011422D6A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107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9439B-895B-71FD-05DE-FA5369527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1176C-4979-511B-15BB-C396747FA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8BEEAD-98AD-8870-AFA5-C39EC100F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772409-14D9-4044-F8BB-AE431FF20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5EC66-6373-F6AB-7D11-60DE55C76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77175-26E7-9EEC-3E7D-D1D4D157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81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C481B-0AD7-F329-6894-3F2818F49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997194-EDCA-7703-C382-973899B94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252F61-8BE9-FD34-F259-2470256F6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06726-A1C3-93B5-6149-C6BE1D23A9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ED4DA0-04D9-4642-EA62-3A3AAFC761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160B8-183A-3F51-4C96-0E6A31D80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163422-C445-219D-A821-41512BD1A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A2E44C-261B-4730-C42B-21965CBF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370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BADD0-8113-4C8B-286D-4F30B39E1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EF353-8CF7-2D1E-C0BC-08769A55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F3FEFA-20F5-8C6F-0FDE-74A04E30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3EA13E-9BE1-6BD6-48C6-7874BC158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892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7EF5D3-A809-E8F3-9BA9-BF8A9EED0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29C63D-C2D7-EE43-9CCD-19059E16B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9B622-F402-DE23-0126-3AE3C7153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94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F29CB-B6D8-E481-316D-C23D1AFAB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D72F5-F7E7-50AA-8AE9-A9436C4BB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A0E4A0-C334-1389-7492-3088AF2EA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FBB39C-4926-B18D-901C-343157072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812A23-3762-BCA6-1A5E-99FA8813F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5BD10-49DF-DDA9-2AED-9E0097E5E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135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C47FB-C004-C6DC-C7FF-8527A81CE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BAD343-6229-0DE0-CA29-17C0578F20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5FEA28-B760-D612-2C60-51AFAF372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E11E18-DCCD-B7F1-31B5-308903A37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A7E7EC-CC0E-F6E7-9CA0-A446C399C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8631E-B32A-9F55-F73F-9F368E3BA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09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4C3B72-D252-B6BD-CB5A-FEE819396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71EFD-5533-ACE4-5365-690E508D8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B53B7-1CC1-3C26-5A60-A62F5FFA5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69D6CA-C7F7-4D96-A224-DFEB4EB9334D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B779B-ED06-EC7F-8CC0-3957C8C965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32FAB-EB97-BE2F-EA94-09B7908763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80DD3A-718A-47AE-8576-90A0D287FD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597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4B8D3-F297-564D-F422-BA1081CBC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flyer&#10;&#10;AI-generated content may be incorrect.">
            <a:extLst>
              <a:ext uri="{FF2B5EF4-FFF2-40B4-BE49-F238E27FC236}">
                <a16:creationId xmlns:a16="http://schemas.microsoft.com/office/drawing/2014/main" id="{429C6442-5A4C-DF99-E06E-2179E8490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065"/>
            <a:ext cx="12192000" cy="694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160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702db2-be81-43fc-bb5d-0542cf840c68">
      <Terms xmlns="http://schemas.microsoft.com/office/infopath/2007/PartnerControls"/>
    </lcf76f155ced4ddcb4097134ff3c332f>
    <TaxCatchAll xmlns="1d96a04f-c252-4be6-b791-11925a5c674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F39D67E2FF284896D309BE38D9D4C3" ma:contentTypeVersion="13" ma:contentTypeDescription="Create a new document." ma:contentTypeScope="" ma:versionID="eb835f5555a8eb66aa593b4d02b65206">
  <xsd:schema xmlns:xsd="http://www.w3.org/2001/XMLSchema" xmlns:xs="http://www.w3.org/2001/XMLSchema" xmlns:p="http://schemas.microsoft.com/office/2006/metadata/properties" xmlns:ns2="38702db2-be81-43fc-bb5d-0542cf840c68" xmlns:ns3="1d96a04f-c252-4be6-b791-11925a5c6746" targetNamespace="http://schemas.microsoft.com/office/2006/metadata/properties" ma:root="true" ma:fieldsID="da3d80d676364e2d808f4f1f9e9505a1" ns2:_="" ns3:_="">
    <xsd:import namespace="38702db2-be81-43fc-bb5d-0542cf840c68"/>
    <xsd:import namespace="1d96a04f-c252-4be6-b791-11925a5c67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BillingMetadata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702db2-be81-43fc-bb5d-0542cf840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aa27f011-1a9c-4bbb-bffd-f61e666ec8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96a04f-c252-4be6-b791-11925a5c67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79c9d72-12f8-444b-bf52-b279da741d24}" ma:internalName="TaxCatchAll" ma:showField="CatchAllData" ma:web="1d96a04f-c252-4be6-b791-11925a5c67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62BF75-6ADF-462E-AB18-EDC456E6F2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120AC6-1B54-42BE-BBC0-244913D4ABD8}">
  <ds:schemaRefs>
    <ds:schemaRef ds:uri="1d96a04f-c252-4be6-b791-11925a5c6746"/>
    <ds:schemaRef ds:uri="38702db2-be81-43fc-bb5d-0542cf840c68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0795D34-8C80-46F7-BD84-5A30D3718A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702db2-be81-43fc-bb5d-0542cf840c68"/>
    <ds:schemaRef ds:uri="1d96a04f-c252-4be6-b791-11925a5c67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Munger</dc:creator>
  <cp:lastModifiedBy>Tamsin Smyth</cp:lastModifiedBy>
  <cp:revision>1</cp:revision>
  <dcterms:created xsi:type="dcterms:W3CDTF">2025-12-16T12:04:02Z</dcterms:created>
  <dcterms:modified xsi:type="dcterms:W3CDTF">2026-01-14T10:38:26Z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0x01010008F39D67E2FF284896D309BE38D9D4C3</vt:lpwstr>
  </property>
  <property fmtid="{D5CDD505-2E9C-101B-9397-08002B2CF9AE}" pid="3" name="MediaServiceImageTags">
    <vt:lpwstr/>
  </property>
</Properties>
</file>